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9" r:id="rId7"/>
    <p:sldId id="261" r:id="rId8"/>
    <p:sldId id="262" r:id="rId9"/>
    <p:sldId id="264" r:id="rId10"/>
    <p:sldId id="263" r:id="rId11"/>
    <p:sldId id="265" r:id="rId12"/>
    <p:sldId id="266" r:id="rId13"/>
    <p:sldId id="273" r:id="rId14"/>
    <p:sldId id="274" r:id="rId15"/>
    <p:sldId id="275" r:id="rId16"/>
    <p:sldId id="276" r:id="rId17"/>
    <p:sldId id="277" r:id="rId18"/>
    <p:sldId id="270" r:id="rId19"/>
    <p:sldId id="271" r:id="rId20"/>
    <p:sldId id="272" r:id="rId21"/>
    <p:sldId id="280" r:id="rId22"/>
    <p:sldId id="278" r:id="rId23"/>
    <p:sldId id="279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51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BD76B-F483-45B4-948B-1985E4F2E06B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5AF7-78CE-4F22-86E5-33479FE0A5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098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BD76B-F483-45B4-948B-1985E4F2E06B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5AF7-78CE-4F22-86E5-33479FE0A5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38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BD76B-F483-45B4-948B-1985E4F2E06B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5AF7-78CE-4F22-86E5-33479FE0A5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922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BD76B-F483-45B4-948B-1985E4F2E06B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5AF7-78CE-4F22-86E5-33479FE0A5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31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BD76B-F483-45B4-948B-1985E4F2E06B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5AF7-78CE-4F22-86E5-33479FE0A5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231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BD76B-F483-45B4-948B-1985E4F2E06B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5AF7-78CE-4F22-86E5-33479FE0A5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82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BD76B-F483-45B4-948B-1985E4F2E06B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5AF7-78CE-4F22-86E5-33479FE0A5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532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BD76B-F483-45B4-948B-1985E4F2E06B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5AF7-78CE-4F22-86E5-33479FE0A5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333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BD76B-F483-45B4-948B-1985E4F2E06B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5AF7-78CE-4F22-86E5-33479FE0A5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350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BD76B-F483-45B4-948B-1985E4F2E06B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5AF7-78CE-4F22-86E5-33479FE0A5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284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BD76B-F483-45B4-948B-1985E4F2E06B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5AF7-78CE-4F22-86E5-33479FE0A5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793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BD76B-F483-45B4-948B-1985E4F2E06B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B5AF7-78CE-4F22-86E5-33479FE0A5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78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«Фаст-фуд или здоровая пища»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572000"/>
            <a:ext cx="4499429" cy="1814286"/>
          </a:xfrm>
        </p:spPr>
        <p:txBody>
          <a:bodyPr>
            <a:normAutofit/>
          </a:bodyPr>
          <a:lstStyle/>
          <a:p>
            <a:r>
              <a:rPr lang="ru-RU" dirty="0"/>
              <a:t>Проект выполнили: старшая группа «Непоседы»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974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30285" y="1090839"/>
            <a:ext cx="7028543" cy="1325563"/>
          </a:xfrm>
        </p:spPr>
        <p:txBody>
          <a:bodyPr/>
          <a:lstStyle/>
          <a:p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Опыты с фаст-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фудам</a:t>
            </a:r>
            <a:endParaRPr lang="ru-RU" dirty="0"/>
          </a:p>
        </p:txBody>
      </p:sp>
      <p:pic>
        <p:nvPicPr>
          <p:cNvPr id="3074" name="Picture 2" descr="https://sun9-42.userapi.com/c858028/v858028659/151f38/prGfsoTElF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999" y="2120901"/>
            <a:ext cx="3323772" cy="4431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525985" y="2416402"/>
            <a:ext cx="26706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Опыт 2</a:t>
            </a:r>
            <a:endParaRPr lang="ru-RU" sz="1400" b="0" i="0" dirty="0" smtClean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 fontAlgn="base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На бумажную салфетку я выложила чипсы и оставила на 30 мин. Затем убрала их. На салфетке остались оранжевые жирные пятна. Это доказывает, что в чипсах много жира.</a:t>
            </a:r>
            <a:endParaRPr lang="ru-RU" sz="1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Опыты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с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фаст-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фудам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66057" y="157150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Опыт 3</a:t>
            </a:r>
            <a:endParaRPr lang="ru-RU" sz="1400" b="0" i="0" dirty="0" smtClean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 fontAlgn="base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Я взяла  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стакан,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положила  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ржавый гвоздь. В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налила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кока-колу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. Через два дня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обнаружила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что гвоздь стал чистым.</a:t>
            </a:r>
            <a:endParaRPr lang="ru-RU" sz="1400" b="0" i="0" dirty="0" smtClean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122" name="Picture 2" descr="https://sun9-42.userapi.com/c205128/v205128659/3c8d5/1T-ROe7ZdQ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6" y="1958558"/>
            <a:ext cx="2747281" cy="3663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8937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400" b="1" dirty="0"/>
              <a:t>Выставка семейных плакатов, рисунков, </a:t>
            </a:r>
            <a:r>
              <a:rPr lang="ru-RU" sz="5400" b="1" dirty="0" smtClean="0"/>
              <a:t>«</a:t>
            </a:r>
            <a:r>
              <a:rPr lang="ru-RU" sz="5400" b="1" dirty="0"/>
              <a:t>Полезная – вредная еда».</a:t>
            </a:r>
          </a:p>
        </p:txBody>
      </p:sp>
    </p:spTree>
    <p:extLst>
      <p:ext uri="{BB962C8B-B14F-4D97-AF65-F5344CB8AC3E}">
        <p14:creationId xmlns:p14="http://schemas.microsoft.com/office/powerpoint/2010/main" val="382078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12.userapi.com/c857032/v857032834/b598c/o58r8phTdm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99" y="305593"/>
            <a:ext cx="3559629" cy="266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5.userapi.com/c855628/v855628834/1d79af/vIHq1V9a8C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52598" y="447221"/>
            <a:ext cx="4062488" cy="304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43.userapi.com/c854228/v854228834/1d658a/jKbhpkjAaR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0974"/>
            <a:ext cx="4397829" cy="329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60.userapi.com/c856524/v856524834/ba95f/Qdw9qvBZXAU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829" y="3186339"/>
            <a:ext cx="4356856" cy="326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un9-17.userapi.com/c857032/v857032834/b59a0/NTBfwv7Y-0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818" y="155261"/>
            <a:ext cx="4290182" cy="321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un9-52.userapi.com/c858124/v858124834/15b7f4/py78Njuc1L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418" y="3480721"/>
            <a:ext cx="3820582" cy="286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29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9-127.userapi.com/c858332/v858332834/155920/SQE-pSaIgF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33" y="0"/>
            <a:ext cx="5330069" cy="399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32.userapi.com/c200816/v200816834/40487/6LQByRZVPM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191" y="113052"/>
            <a:ext cx="4695524" cy="352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61.userapi.com/c205520/v205520834/42291/F26hmgsdXEQ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33" y="3997552"/>
            <a:ext cx="4427389" cy="267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un9-66.userapi.com/c857120/v857120834/b71fe/NqPk5tq39x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971" y="3387157"/>
            <a:ext cx="4426857" cy="332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un9-41.userapi.com/c856520/v856520834/bbc27/2AD4juFfO7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953" y="3700462"/>
            <a:ext cx="3591378" cy="269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88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Родители приготовили питательные, полезные </a:t>
            </a:r>
            <a:r>
              <a:rPr lang="ru-RU" dirty="0" err="1" smtClean="0"/>
              <a:t>смузи</a:t>
            </a:r>
            <a:endParaRPr lang="ru-RU" dirty="0"/>
          </a:p>
        </p:txBody>
      </p:sp>
      <p:pic>
        <p:nvPicPr>
          <p:cNvPr id="3074" name="Picture 2" descr="https://sun9-43.userapi.com/c858520/v858520834/b7ca8/1Cez24wwUG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91124" y="1522392"/>
            <a:ext cx="3359958" cy="447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47.userapi.com/c204520/v204520834/40447/6DneTiNnF9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13714" y="1605188"/>
            <a:ext cx="4093029" cy="545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42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un9-7.userapi.com/c855520/v855520834/1d9c50/gWv7WPwapZ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134" y="422333"/>
            <a:ext cx="4224037" cy="316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53.userapi.com/c856520/v856520834/bbc31/6hEIE8PCZC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128" y="422332"/>
            <a:ext cx="3694415" cy="277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un9-35.userapi.com/c206628/v206628834/40fd4/ngWQKuO-T-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814" y="3590360"/>
            <a:ext cx="3553729" cy="266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un9-53.userapi.com/c854020/v854020834/1d3984/mNFuLsAECT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815" y="3115015"/>
            <a:ext cx="4821313" cy="361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sun9-53.userapi.com/c204624/v204624834/3fc0e/x_-QsfR0Mo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87" y="851497"/>
            <a:ext cx="3079600" cy="23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25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Приготовили  фруктовые «Чипсы»</a:t>
            </a:r>
            <a:endParaRPr lang="ru-RU" dirty="0"/>
          </a:p>
        </p:txBody>
      </p:sp>
      <p:pic>
        <p:nvPicPr>
          <p:cNvPr id="5122" name="Picture 2" descr="https://sun9-12.userapi.com/c206616/v206616834/42697/YJwaNmoE1z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715" y="1690688"/>
            <a:ext cx="3704772" cy="493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47.userapi.com/c858220/v858220659/14fc2c/P6XP6OW3NsQ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632" y="1690688"/>
            <a:ext cx="2728051" cy="289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085942" y="2967335"/>
            <a:ext cx="105392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Яблоко</a:t>
            </a:r>
          </a:p>
          <a:p>
            <a:pPr algn="ctr"/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Банан</a:t>
            </a:r>
          </a:p>
          <a:p>
            <a:pPr algn="ctr"/>
            <a:r>
              <a:rPr lang="ru-RU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Груша</a:t>
            </a:r>
          </a:p>
          <a:p>
            <a:pPr algn="ctr"/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Тыква 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154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9000" y="355600"/>
            <a:ext cx="7721600" cy="81438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Создание своего «Мини- сада»</a:t>
            </a:r>
            <a:br>
              <a:rPr lang="ru-RU" b="1" dirty="0" smtClean="0"/>
            </a:br>
            <a:r>
              <a:rPr lang="ru-RU" b="1" dirty="0" smtClean="0"/>
              <a:t>садим огурчики </a:t>
            </a:r>
            <a:endParaRPr lang="ru-RU" b="1" dirty="0"/>
          </a:p>
        </p:txBody>
      </p:sp>
      <p:pic>
        <p:nvPicPr>
          <p:cNvPr id="3074" name="Picture 2" descr="https://sun9-72.userapi.com/c853628/v853628659/1c1a95/NpqLAgHIW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9" y="1690687"/>
            <a:ext cx="5958417" cy="446881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62.userapi.com/c853628/v853628659/1c1a9f/pWlQlrPHcs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0" y="1576784"/>
            <a:ext cx="3775968" cy="503462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49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un9-59.userapi.com/c855128/v855128659/1c5f2e/weI01WpjKB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571" y="1981254"/>
            <a:ext cx="6194425" cy="464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29.userapi.com/c854220/v854220659/1cd713/BAmSjtJcWG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97" y="1029547"/>
            <a:ext cx="4198145" cy="559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21689" y="427335"/>
            <a:ext cx="44244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Садим томаты</a:t>
            </a:r>
          </a:p>
        </p:txBody>
      </p:sp>
    </p:spTree>
    <p:extLst>
      <p:ext uri="{BB962C8B-B14F-4D97-AF65-F5344CB8AC3E}">
        <p14:creationId xmlns:p14="http://schemas.microsoft.com/office/powerpoint/2010/main" val="152391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7028" y="365125"/>
            <a:ext cx="8276771" cy="1870075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Здоровье - </a:t>
            </a:r>
            <a:r>
              <a:rPr lang="ru-RU" sz="3600" b="1" dirty="0"/>
              <a:t>это первая и важнейшая потребность человека, определяющая способность </a:t>
            </a:r>
            <a:r>
              <a:rPr lang="ru-RU" sz="3600" b="1" dirty="0" smtClean="0"/>
              <a:t>его </a:t>
            </a:r>
            <a:r>
              <a:rPr lang="ru-RU" sz="3600" b="1" dirty="0"/>
              <a:t>к труду и обеспечивающая гармоническое развитие личности</a:t>
            </a:r>
            <a:r>
              <a:rPr lang="ru-RU" sz="4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157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zigZag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un9-36.userapi.com/c855620/v855620659/1c62ae/vdBue2HIX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536576"/>
            <a:ext cx="3171825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15.userapi.com/c857332/v857332659/3a4e0/732IudFrgg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199" y="501652"/>
            <a:ext cx="4619625" cy="615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74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172" y="1169061"/>
            <a:ext cx="4898538" cy="51535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685" y="491563"/>
            <a:ext cx="4122322" cy="583109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54339" y="260730"/>
            <a:ext cx="66857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Буклет «Покупая ребенку – будь внимателен!»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6079324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5143"/>
            <a:ext cx="10515600" cy="6712857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Неправильное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 – это одна из первых причин многих заболеваний. Жирная пища приводит к чрезмерному увеличению веса, заменители,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ароматизаторы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всякого рода красители играют роль яда, разрушая наш организм изнутри.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Правильное соотношение углеводов, жиров и белков – основа здорового питания. Каждому приверженцу здорового образа жизни необходимо знать суточную норму калорий и соотношение белков, жиров и углеводов.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недостатке витаминов замедляется рост, снижается работоспособность организма. Поэтому нужно как можно больше употреблять продуктов, в которых содержатся витамины. Очень много витаминов содержится в мясе, рыбе, молочных продуктах, овощах, фруктах. Витамины очень важны для здоровья.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Пища – это источник энергии для человека, и избыток или недостаток её – проблема. Нужно смолоду научиться соблюдать «золотую» середину, не допуская переедания или недоедания, иначе можно заработать серьёзные болезни. Надо жить в гармонии с собой и с окружающими нас продуктами!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Итак, если правильно питаться, то мы будем меньше болеть, будем более сильными, веселыми и лучше успевать в учебе. Таким образом, моя гипотеза верна.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7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13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71675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Цель проекта: выяснить, на сколько полезная или вредная еда быстрого приготовления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11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38875"/>
          </a:xfrm>
        </p:spPr>
        <p:txBody>
          <a:bodyPr>
            <a:normAutofit fontScale="90000"/>
          </a:bodyPr>
          <a:lstStyle/>
          <a:p>
            <a:r>
              <a:rPr lang="ru-RU" sz="4000" b="1" dirty="0"/>
              <a:t>Задачи:</a:t>
            </a:r>
            <a:br>
              <a:rPr lang="ru-RU" sz="4000" b="1" dirty="0"/>
            </a:br>
            <a:r>
              <a:rPr lang="ru-RU" sz="4000" b="1" dirty="0"/>
              <a:t>1. Развивать умения работать в группах, выяснить происхождение слова «Фаст-фуд». Дать детям знания о фаст-</a:t>
            </a:r>
            <a:r>
              <a:rPr lang="ru-RU" sz="4000" b="1" dirty="0" err="1"/>
              <a:t>фудах</a:t>
            </a:r>
            <a:r>
              <a:rPr lang="ru-RU" sz="4000" b="1" dirty="0"/>
              <a:t>, об их вреде для здоровья человека.</a:t>
            </a:r>
            <a:br>
              <a:rPr lang="ru-RU" sz="4000" b="1" dirty="0"/>
            </a:br>
            <a:r>
              <a:rPr lang="ru-RU" sz="4000" b="1" dirty="0"/>
              <a:t>2. Сформировать ответственное отношение к своему здоровью.</a:t>
            </a:r>
            <a:br>
              <a:rPr lang="ru-RU" sz="4000" b="1" dirty="0"/>
            </a:br>
            <a:r>
              <a:rPr lang="ru-RU" sz="4000" b="1" dirty="0"/>
              <a:t>3. Расширять знания о выборе продуктов наиболее полезных, ценных для детского организма.</a:t>
            </a:r>
            <a:br>
              <a:rPr lang="ru-RU" sz="4000" b="1" dirty="0"/>
            </a:br>
            <a:r>
              <a:rPr lang="ru-RU" sz="4000" b="1" dirty="0"/>
              <a:t>4. Расширять у детей дошкольного возраста знания о здоровом питании, их роли в сохранении и укреплении здоровья.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797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147034"/>
              </p:ext>
            </p:extLst>
          </p:nvPr>
        </p:nvGraphicFramePr>
        <p:xfrm>
          <a:off x="246745" y="736159"/>
          <a:ext cx="11480799" cy="6121841"/>
        </p:xfrm>
        <a:graphic>
          <a:graphicData uri="http://schemas.openxmlformats.org/drawingml/2006/table">
            <a:tbl>
              <a:tblPr/>
              <a:tblGrid>
                <a:gridCol w="4864653">
                  <a:extLst>
                    <a:ext uri="{9D8B030D-6E8A-4147-A177-3AD203B41FA5}">
                      <a16:colId xmlns:a16="http://schemas.microsoft.com/office/drawing/2014/main" val="2968006990"/>
                    </a:ext>
                  </a:extLst>
                </a:gridCol>
                <a:gridCol w="3308073">
                  <a:extLst>
                    <a:ext uri="{9D8B030D-6E8A-4147-A177-3AD203B41FA5}">
                      <a16:colId xmlns:a16="http://schemas.microsoft.com/office/drawing/2014/main" val="250741525"/>
                    </a:ext>
                  </a:extLst>
                </a:gridCol>
                <a:gridCol w="3308073">
                  <a:extLst>
                    <a:ext uri="{9D8B030D-6E8A-4147-A177-3AD203B41FA5}">
                      <a16:colId xmlns:a16="http://schemas.microsoft.com/office/drawing/2014/main" val="27853474"/>
                    </a:ext>
                  </a:extLst>
                </a:gridCol>
              </a:tblGrid>
              <a:tr h="212362"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Вопрос</a:t>
                      </a:r>
                      <a:endParaRPr lang="ru-RU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44" marR="49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8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Взрослые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44" marR="49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Дети</a:t>
                      </a:r>
                      <a:r>
                        <a:rPr lang="ru-RU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44" marR="49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1523476"/>
                  </a:ext>
                </a:extLst>
              </a:tr>
              <a:tr h="334633"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1.Знаете ли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что такое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фаст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–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фуд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?</a:t>
                      </a:r>
                      <a:endParaRPr lang="ru-RU" sz="1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44" marR="49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8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Да-100%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44" marR="49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8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Да-93%, нет-7%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44" marR="49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2575929"/>
                  </a:ext>
                </a:extLst>
              </a:tr>
              <a:tr h="637086"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2.Часто ли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 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бываете в местах общественного питания, аналогичных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фаст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–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фуду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?</a:t>
                      </a:r>
                      <a:endParaRPr lang="ru-RU" sz="1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44" marR="49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Нет-100%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44" marR="49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8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Да-26%, нет-74%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44" marR="49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6342176"/>
                  </a:ext>
                </a:extLst>
              </a:tr>
              <a:tr h="849448"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3.Часто ли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 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едите: лапшу быстрого приготовления, пюре быстрого приготовления, чипсы, газировку, сухарики?</a:t>
                      </a:r>
                      <a:endParaRPr lang="ru-RU" sz="1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44" marR="49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Нет-100%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44" marR="49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Да-26%, нет-74%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44" marR="49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5260904"/>
                  </a:ext>
                </a:extLst>
              </a:tr>
              <a:tr h="424724"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4.Предпочитаете ли Вы домашнюю еду фаст-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фуду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?</a:t>
                      </a:r>
                      <a:endParaRPr lang="ru-RU" sz="1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44" marR="49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Да-100%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44" marR="49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Да-74%, нет-26%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44" marR="49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1188614"/>
                  </a:ext>
                </a:extLst>
              </a:tr>
              <a:tr h="432450"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5.Что, по – вашему мнению, питательнее: домашняя еда или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фаст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–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фуд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?</a:t>
                      </a:r>
                      <a:endParaRPr lang="ru-RU" sz="1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44" marR="49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8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Дом. еда-100%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44" marR="49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8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Дом. еда-100%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44" marR="49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4533787"/>
                  </a:ext>
                </a:extLst>
              </a:tr>
              <a:tr h="637086"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6.Что, по – вашему мнению, придаёт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вам 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больше энергии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фаст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–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фуд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или домашняя еда?</a:t>
                      </a:r>
                      <a:endParaRPr lang="ru-RU" sz="1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44" marR="49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8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Дом. еда-100%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44" marR="49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8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Дом. еда-86%,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rtl="0" fontAlgn="base"/>
                      <a:r>
                        <a:rPr lang="ru-RU" sz="18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фаст-фуд-14%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44" marR="49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6237587"/>
                  </a:ext>
                </a:extLst>
              </a:tr>
              <a:tr h="848279"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7. Считаете ли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что «быстрая еда» вредна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</a:t>
                      </a:r>
                      <a:r>
                        <a:rPr lang="ru-RU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з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доровья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?                                                                                    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   </a:t>
                      </a:r>
                      <a:endParaRPr lang="ru-RU" sz="1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44" marR="49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Да-100%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44" marR="49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Да-100%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44" marR="49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6750175"/>
                  </a:ext>
                </a:extLst>
              </a:tr>
              <a:tr h="637086"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 Как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 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думаете, почему фаст-фуд запрещают продавать в школьных столовых и буфетах?</a:t>
                      </a:r>
                      <a:endParaRPr lang="ru-RU" sz="1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44" marR="49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Вредно-100%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44" marR="49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Вредно-100%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44" marR="49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389042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934823" y="181819"/>
            <a:ext cx="57225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Ан</a:t>
            </a:r>
            <a:r>
              <a:rPr lang="ru-RU" sz="20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кетирование  «Фаст-фуд вред или польза?»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20227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08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Беседа с медсестрой детского сада о вреде фаст-</a:t>
            </a:r>
            <a:r>
              <a:rPr lang="ru-RU" dirty="0" err="1"/>
              <a:t>фудов</a:t>
            </a:r>
            <a:r>
              <a:rPr lang="ru-RU" dirty="0"/>
              <a:t>.</a:t>
            </a:r>
          </a:p>
        </p:txBody>
      </p:sp>
      <p:pic>
        <p:nvPicPr>
          <p:cNvPr id="2050" name="Picture 2" descr="https://sun9-56.userapi.com/c858028/v858028659/151f79/TCS4PSLtyl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010" y="1690688"/>
            <a:ext cx="5052787" cy="378959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70.userapi.com/c854028/v854028659/1d1a8a/ooz_Y8l3HV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423" y="1690688"/>
            <a:ext cx="2993590" cy="38673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6696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00" y="800100"/>
            <a:ext cx="6705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6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Опыты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с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фаст-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фудам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38200" y="205957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Опыт 1</a:t>
            </a:r>
            <a:endParaRPr lang="ru-RU" sz="1400" b="0" i="0" dirty="0" smtClean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 fontAlgn="base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Я взяла чипсы и подожгла, они загорелись и сгорели достаточно быстро. Это связано с большим количеством масла, имеющимся на их поверхности.</a:t>
            </a:r>
            <a:endParaRPr lang="ru-RU" sz="1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098" name="Picture 2" descr="https://sun9-3.userapi.com/c204516/v204516659/3ab1b/yKxYf3GBvU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858" y="1122364"/>
            <a:ext cx="2862942" cy="38172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23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63271</TotalTime>
  <Words>351</Words>
  <Application>Microsoft Office PowerPoint</Application>
  <PresentationFormat>Широкоэкранный</PresentationFormat>
  <Paragraphs>55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Тема Office</vt:lpstr>
      <vt:lpstr>«Фаст-фуд или здоровая пища»</vt:lpstr>
      <vt:lpstr>Здоровье - это первая и важнейшая потребность человека, определяющая способность его к труду и обеспечивающая гармоническое развитие личности.</vt:lpstr>
      <vt:lpstr>Цель проекта: выяснить, на сколько полезная или вредная еда быстрого приготовления.</vt:lpstr>
      <vt:lpstr>Задачи: 1. Развивать умения работать в группах, выяснить происхождение слова «Фаст-фуд». Дать детям знания о фаст-фудах, об их вреде для здоровья человека. 2. Сформировать ответственное отношение к своему здоровью. 3. Расширять знания о выборе продуктов наиболее полезных, ценных для детского организма. 4. Расширять у детей дошкольного возраста знания о здоровом питании, их роли в сохранении и укреплении здоровья. </vt:lpstr>
      <vt:lpstr>Презентация PowerPoint</vt:lpstr>
      <vt:lpstr>Презентация PowerPoint</vt:lpstr>
      <vt:lpstr>Беседа с медсестрой детского сада о вреде фаст-фудов.</vt:lpstr>
      <vt:lpstr>Презентация PowerPoint</vt:lpstr>
      <vt:lpstr>Опыты с фаст-фудам</vt:lpstr>
      <vt:lpstr>Опыты с фаст-фудам</vt:lpstr>
      <vt:lpstr>Опыты с фаст-фудам</vt:lpstr>
      <vt:lpstr>Выставка семейных плакатов, рисунков, «Полезная – вредная еда».</vt:lpstr>
      <vt:lpstr>Презентация PowerPoint</vt:lpstr>
      <vt:lpstr>Презентация PowerPoint</vt:lpstr>
      <vt:lpstr>Родители приготовили питательные, полезные смузи</vt:lpstr>
      <vt:lpstr>Презентация PowerPoint</vt:lpstr>
      <vt:lpstr>Приготовили  фруктовые «Чипсы»</vt:lpstr>
      <vt:lpstr>Создание своего «Мини- сада» садим огурчики </vt:lpstr>
      <vt:lpstr>Презентация PowerPoint</vt:lpstr>
      <vt:lpstr>Презентация PowerPoint</vt:lpstr>
      <vt:lpstr>Презентация PowerPoint</vt:lpstr>
      <vt:lpstr> Неправильное питание – это одна из первых причин многих заболеваний. Жирная пища приводит к чрезмерному увеличению веса, заменители, ароматизаторы и всякого рода красители играют роль яда, разрушая наш организм изнутри. Правильное соотношение углеводов, жиров и белков – основа здорового питания. Каждому приверженцу здорового образа жизни необходимо знать суточную норму калорий и соотношение белков, жиров и углеводов. При недостатке витаминов замедляется рост, снижается работоспособность организма. Поэтому нужно как можно больше употреблять продуктов, в которых содержатся витамины. Очень много витаминов содержится в мясе, рыбе, молочных продуктах, овощах, фруктах. Витамины очень важны для здоровья. Пища – это источник энергии для человека, и избыток или недостаток её – проблема. Нужно смолоду научиться соблюдать «золотую» середину, не допуская переедания или недоедания, иначе можно заработать серьёзные болезни. Надо жить в гармонии с собой и с окружающими нас продуктами! Итак, если правильно питаться, то мы будем меньше болеть, будем более сильными, веселыми и лучше успевать в учебе. Таким образом, моя гипотеза верна.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16</cp:revision>
  <dcterms:created xsi:type="dcterms:W3CDTF">2019-12-02T17:34:13Z</dcterms:created>
  <dcterms:modified xsi:type="dcterms:W3CDTF">2021-03-28T07:53:24Z</dcterms:modified>
</cp:coreProperties>
</file>